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90" r:id="rId2"/>
  </p:sldMasterIdLst>
  <p:notesMasterIdLst>
    <p:notesMasterId r:id="rId18"/>
  </p:notesMasterIdLst>
  <p:handoutMasterIdLst>
    <p:handoutMasterId r:id="rId19"/>
  </p:handoutMasterIdLst>
  <p:sldIdLst>
    <p:sldId id="257" r:id="rId3"/>
    <p:sldId id="337" r:id="rId4"/>
    <p:sldId id="317" r:id="rId5"/>
    <p:sldId id="342" r:id="rId6"/>
    <p:sldId id="343" r:id="rId7"/>
    <p:sldId id="344" r:id="rId8"/>
    <p:sldId id="339" r:id="rId9"/>
    <p:sldId id="335" r:id="rId10"/>
    <p:sldId id="336" r:id="rId11"/>
    <p:sldId id="338" r:id="rId12"/>
    <p:sldId id="340" r:id="rId13"/>
    <p:sldId id="341" r:id="rId14"/>
    <p:sldId id="345" r:id="rId15"/>
    <p:sldId id="346" r:id="rId16"/>
    <p:sldId id="347" r:id="rId17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6201" autoAdjust="0"/>
  </p:normalViewPr>
  <p:slideViewPr>
    <p:cSldViewPr snapToGrid="0">
      <p:cViewPr varScale="1">
        <p:scale>
          <a:sx n="111" d="100"/>
          <a:sy n="111" d="100"/>
        </p:scale>
        <p:origin x="1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9E6D7-D11D-4329-896E-2B9CF9C3DEEB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A5F2A-FB3B-45BA-BA4A-F4837916E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574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C5FEB-099F-4E52-B590-D04C566AE3B6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A6BEF-0D01-42CD-AF49-6C72D33EA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12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A6BEF-0D01-42CD-AF49-6C72D33EA4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16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A6BEF-0D01-42CD-AF49-6C72D33EA4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90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Roaming your extensions keeps track of the extensions you have installed by creating a synchronized list in the cloud.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A6BEF-0D01-42CD-AF49-6C72D33EA4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55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6" name="MS logo whit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785" y="2967842"/>
            <a:ext cx="5754430" cy="92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23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384" y="160923"/>
            <a:ext cx="170973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72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00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46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259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384" y="160923"/>
            <a:ext cx="170973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8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54721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26151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7" y="6367522"/>
            <a:ext cx="170973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14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8" y="385232"/>
            <a:ext cx="3119224" cy="499946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882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01450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8" y="385232"/>
            <a:ext cx="3119224" cy="499946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74597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046" y="1186356"/>
            <a:ext cx="1090650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27174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" y="6118656"/>
            <a:ext cx="12191999" cy="73934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642" y="6308305"/>
            <a:ext cx="2393633" cy="36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78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2269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13597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3345" y="1217195"/>
            <a:ext cx="5154444" cy="1973570"/>
          </a:xfrm>
        </p:spPr>
        <p:txBody>
          <a:bodyPr wrap="square">
            <a:spAutoFit/>
          </a:bodyPr>
          <a:lstStyle>
            <a:lvl1pPr>
              <a:defRPr sz="647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1000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503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20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03" y="160923"/>
            <a:ext cx="170973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7409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785" y="2967842"/>
            <a:ext cx="5754430" cy="922315"/>
          </a:xfrm>
          <a:prstGeom prst="rect">
            <a:avLst/>
          </a:prstGeom>
        </p:spPr>
      </p:pic>
      <p:pic>
        <p:nvPicPr>
          <p:cNvPr id="9" name="MS logo whit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82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4744" y="2882374"/>
            <a:ext cx="4482512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47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418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A4C7-2435-4040-85DC-E645CABEA110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0DFF-5E2A-4D42-92AA-97824C75A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26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1" y="478"/>
            <a:ext cx="12191999" cy="65156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09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26" y="211594"/>
            <a:ext cx="1164345" cy="2497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9976" y="6106055"/>
            <a:ext cx="3007584" cy="353351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7841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4)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1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81" indent="0">
              <a:buNone/>
              <a:defRPr sz="1959">
                <a:solidFill>
                  <a:schemeClr val="tx1"/>
                </a:solidFill>
              </a:defRPr>
            </a:lvl2pPr>
            <a:lvl3pPr marL="219185" indent="0">
              <a:buNone/>
              <a:defRPr sz="1959">
                <a:solidFill>
                  <a:schemeClr val="tx1"/>
                </a:solidFill>
              </a:defRPr>
            </a:lvl3pPr>
            <a:lvl4pPr marL="466351" indent="0">
              <a:buNone/>
              <a:defRPr sz="1763">
                <a:solidFill>
                  <a:schemeClr val="tx1"/>
                </a:solidFill>
              </a:defRPr>
            </a:lvl4pPr>
            <a:lvl5pPr marL="724400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830834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18785" y="2967842"/>
            <a:ext cx="5754430" cy="92231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93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- Conne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54244" y="6145541"/>
            <a:ext cx="1344637" cy="2877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42749" y="353708"/>
            <a:ext cx="3119224" cy="499946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59857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- Conne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03537" y="515206"/>
            <a:ext cx="3119224" cy="499946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MS logo white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54244" y="614554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82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355806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36399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18054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76984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89587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4036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1792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3537" y="6013079"/>
            <a:ext cx="3119224" cy="499946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40658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44080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882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44080" y="3869805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03537" y="6013079"/>
            <a:ext cx="3119224" cy="49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75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148300" y="149903"/>
            <a:ext cx="9172873" cy="6857523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2687" y="1186356"/>
            <a:ext cx="10968755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96870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148300" y="149903"/>
            <a:ext cx="9172873" cy="685752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93344" y="2084172"/>
            <a:ext cx="1142941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37695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5794" y="2084172"/>
            <a:ext cx="1142941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71162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3346" y="1217195"/>
            <a:ext cx="5229144" cy="1973570"/>
          </a:xfrm>
        </p:spPr>
        <p:txBody>
          <a:bodyPr wrap="square">
            <a:spAutoFit/>
          </a:bodyPr>
          <a:lstStyle>
            <a:lvl1pPr>
              <a:defRPr sz="64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1000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112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61979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2073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441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54823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18785" y="2967842"/>
            <a:ext cx="5754430" cy="922315"/>
          </a:xfrm>
          <a:prstGeom prst="rect">
            <a:avLst/>
          </a:prstGeom>
        </p:spPr>
      </p:pic>
      <p:pic>
        <p:nvPicPr>
          <p:cNvPr id="9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282259" y="6011681"/>
            <a:ext cx="1344637" cy="2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3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3939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3537" y="515206"/>
            <a:ext cx="3119224" cy="4999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1199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54121" y="2887043"/>
            <a:ext cx="4483757" cy="959394"/>
          </a:xfrm>
          <a:prstGeom prst="rect">
            <a:avLst/>
          </a:prstGeom>
        </p:spPr>
      </p:pic>
      <p:sp>
        <p:nvSpPr>
          <p:cNvPr id="7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2016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063830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2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384" y="160923"/>
            <a:ext cx="170973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23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41060"/>
            <a:ext cx="5826760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05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2052030"/>
          </a:xfrm>
        </p:spPr>
        <p:txBody>
          <a:bodyPr wrap="square"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306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2052030"/>
          </a:xfrm>
        </p:spPr>
        <p:txBody>
          <a:bodyPr wrap="square"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4922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577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712" r:id="rId3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Edit Master text styles</a:t>
            </a:r>
          </a:p>
          <a:p>
            <a:pPr marL="336145" marR="0" lvl="1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Second level</a:t>
            </a:r>
          </a:p>
          <a:p>
            <a:pPr marL="336145" marR="0" lvl="2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36145" marR="0" lvl="3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Fourth level</a:t>
            </a:r>
          </a:p>
          <a:p>
            <a:pPr marL="336145" marR="0" lvl="4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Fifth level</a:t>
            </a:r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98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98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8288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21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353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147" y="2084187"/>
            <a:ext cx="10699619" cy="179309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What’s New in Visual Studio 2017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sz="quarter" idx="12"/>
          </p:nvPr>
        </p:nvSpPr>
        <p:spPr>
          <a:xfrm>
            <a:off x="543147" y="3878574"/>
            <a:ext cx="6282196" cy="1792326"/>
          </a:xfrm>
        </p:spPr>
        <p:txBody>
          <a:bodyPr/>
          <a:lstStyle/>
          <a:p>
            <a:pPr fontAlgn="base"/>
            <a:r>
              <a:rPr lang="en-IN" dirty="0"/>
              <a:t>Umamaheswaran Manivannan</a:t>
            </a:r>
          </a:p>
          <a:p>
            <a:pPr fontAlgn="base"/>
            <a:r>
              <a:rPr lang="en-IN" sz="2000" dirty="0"/>
              <a:t>Senior Software Engineer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@UMW1990</a:t>
            </a:r>
          </a:p>
        </p:txBody>
      </p:sp>
    </p:spTree>
    <p:extLst>
      <p:ext uri="{BB962C8B-B14F-4D97-AF65-F5344CB8AC3E}">
        <p14:creationId xmlns:p14="http://schemas.microsoft.com/office/powerpoint/2010/main" val="15714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Productivity improvements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542043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+mj-lt"/>
              </a:rPr>
              <a:t>Sign in across multiple accounts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+mj-lt"/>
              </a:rPr>
              <a:t>Manage your extensions with Roaming Extensions Manager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419754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Sign in across multiple accounts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8392"/>
          <a:stretch/>
        </p:blipFill>
        <p:spPr>
          <a:xfrm>
            <a:off x="4438144" y="1802129"/>
            <a:ext cx="3318031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59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Roaming Extensions Manager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571" t="17460" r="25572" b="21904"/>
          <a:stretch/>
        </p:blipFill>
        <p:spPr>
          <a:xfrm>
            <a:off x="3084574" y="2278980"/>
            <a:ext cx="6025171" cy="42062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2845" y="1272413"/>
            <a:ext cx="112079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latin typeface="+mj-lt"/>
              </a:rPr>
              <a:t>The Roaming Extension Manager helps us keep track of all your favourite extensions across all of our development environments. </a:t>
            </a:r>
          </a:p>
        </p:txBody>
      </p:sp>
    </p:spTree>
    <p:extLst>
      <p:ext uri="{BB962C8B-B14F-4D97-AF65-F5344CB8AC3E}">
        <p14:creationId xmlns:p14="http://schemas.microsoft.com/office/powerpoint/2010/main" val="290660763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Live architecture dependency validation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461" y="1454513"/>
            <a:ext cx="6096528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6076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Live unit testing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452845" y="1272413"/>
            <a:ext cx="11207931" cy="456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latin typeface="+mj-lt"/>
              </a:rPr>
              <a:t>Visualizes unit test results and code coverage live on the editor, while you are coding.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46" y="1889185"/>
            <a:ext cx="7512644" cy="451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1764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13207" y="2682815"/>
            <a:ext cx="3005375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10126855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Performance improvements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437946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+mj-lt"/>
              </a:rPr>
              <a:t>A new setup experience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+mj-lt"/>
              </a:rPr>
              <a:t>Start Visual Studio faster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+mj-lt"/>
              </a:rPr>
              <a:t>Decrease solution load time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+mj-lt"/>
              </a:rPr>
              <a:t>Faster on-demand loading of extensions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681710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installation - </a:t>
            </a:r>
            <a:r>
              <a:rPr lang="en-IN" dirty="0"/>
              <a:t>Install workloads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6352674" y="4884820"/>
            <a:ext cx="616178" cy="130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 descr="Visual Studio 2017 RC Setup Dia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152" y="1822813"/>
            <a:ext cx="8975222" cy="489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85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 individual components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602" y="1482763"/>
            <a:ext cx="9471116" cy="517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135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 language packs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66" y="1701206"/>
            <a:ext cx="8586788" cy="469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5120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Visual Studio 2017 is up to 4x Faster than Visual Studio 2015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269" y="1741715"/>
            <a:ext cx="7847781" cy="442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082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Start Visual Studio faster</a:t>
            </a:r>
            <a:br>
              <a:rPr lang="en-IN" sz="4800" dirty="0"/>
            </a:b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08" y="1576251"/>
            <a:ext cx="8638903" cy="492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616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Decrease solution load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327" y="2000929"/>
            <a:ext cx="9313666" cy="363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2541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Faster on-demand loading of extensions</a:t>
            </a:r>
            <a:br>
              <a:rPr lang="en-IN" sz="4800" dirty="0"/>
            </a:b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222" y="2656386"/>
            <a:ext cx="661987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6926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160</Words>
  <Application>Microsoft Office PowerPoint</Application>
  <PresentationFormat>Widescreen</PresentationFormat>
  <Paragraphs>30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What’s New in Visual Studio 2017</vt:lpstr>
      <vt:lpstr>Performance improvements</vt:lpstr>
      <vt:lpstr>Faster installation - Install workloads</vt:lpstr>
      <vt:lpstr>Install individual components</vt:lpstr>
      <vt:lpstr>Install language packs</vt:lpstr>
      <vt:lpstr>Visual Studio 2017 is up to 4x Faster than Visual Studio 2015</vt:lpstr>
      <vt:lpstr>Start Visual Studio faster </vt:lpstr>
      <vt:lpstr>Decrease solution load time</vt:lpstr>
      <vt:lpstr>Faster on-demand loading of extensions </vt:lpstr>
      <vt:lpstr>Productivity improvements</vt:lpstr>
      <vt:lpstr>Sign in across multiple accounts</vt:lpstr>
      <vt:lpstr>Roaming Extensions Manager</vt:lpstr>
      <vt:lpstr>Live architecture dependency validation</vt:lpstr>
      <vt:lpstr>Live unit testing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2016-11-11T20:03:13Z</dcterms:created>
  <dcterms:modified xsi:type="dcterms:W3CDTF">2017-03-07T13:36:34Z</dcterms:modified>
</cp:coreProperties>
</file>